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46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525D-BC92-4DD0-A4D7-0B2595727008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07592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1EEF4-8832-4091-9CDB-3BB4417DE305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7156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31D10-6003-409B-A03F-3B07013AA7E2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6040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71F0A-F54B-4E7E-8AB1-4A17E0C9AAF0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0405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5FE6C-4A5C-4EA8-8A60-6604869DC7EE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0317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D3F8E-C703-44AF-A79A-CC554FA30ACB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62971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B65D0-971C-4B79-B686-BF63244EB346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0435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DB7C9-07B4-49C0-9646-834939AAFA8E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1431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E757E-0D38-49C3-9BAB-68EEE09C8E79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70686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84F26-AA35-48EC-96E1-F3AC2CA879CC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7180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4387F-827B-432A-886B-D5CEDD7BB4BA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0474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Cliquez pour modifier les styles du texte du masque</a:t>
            </a:r>
          </a:p>
          <a:p>
            <a:pPr lvl="1"/>
            <a:r>
              <a:rPr lang="en-US" altLang="fr-FR" smtClean="0"/>
              <a:t>Deuxième niveau</a:t>
            </a:r>
          </a:p>
          <a:p>
            <a:pPr lvl="2"/>
            <a:r>
              <a:rPr lang="en-US" altLang="fr-FR" smtClean="0"/>
              <a:t>Troisième niveau</a:t>
            </a:r>
          </a:p>
          <a:p>
            <a:pPr lvl="3"/>
            <a:r>
              <a:rPr lang="en-US" altLang="fr-FR" smtClean="0"/>
              <a:t>Quatrième niveau</a:t>
            </a:r>
          </a:p>
          <a:p>
            <a:pPr lvl="4"/>
            <a:r>
              <a:rPr lang="en-US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3741FF-593E-4BD9-BBD7-E2A4C3215A33}" type="slidenum">
              <a:rPr lang="en-US" altLang="fr-FR"/>
              <a:pPr/>
              <a:t>‹N°›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logo-uds-bleu-800x4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30163"/>
            <a:ext cx="903288" cy="54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ybond6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96"/>
          <a:stretch>
            <a:fillRect/>
          </a:stretch>
        </p:blipFill>
        <p:spPr bwMode="auto">
          <a:xfrm>
            <a:off x="2606675" y="2197100"/>
            <a:ext cx="164465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quipements 0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2195513"/>
            <a:ext cx="144145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MJB4_S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2" r="18985"/>
          <a:stretch>
            <a:fillRect/>
          </a:stretch>
        </p:blipFill>
        <p:spPr bwMode="auto">
          <a:xfrm>
            <a:off x="5353050" y="3851275"/>
            <a:ext cx="1389063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vap_Plassys_MEB_550S 0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7327900"/>
            <a:ext cx="144145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42863"/>
            <a:ext cx="54768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256213" y="4895850"/>
            <a:ext cx="1628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smtClean="0"/>
              <a:t>UV </a:t>
            </a:r>
            <a:r>
              <a:rPr lang="fr-FR" altLang="fr-FR" sz="1000" dirty="0" err="1" smtClean="0"/>
              <a:t>Lithography</a:t>
            </a:r>
            <a:r>
              <a:rPr lang="fr-FR" altLang="fr-FR" sz="1000" dirty="0" smtClean="0"/>
              <a:t> : </a:t>
            </a:r>
            <a:r>
              <a:rPr lang="fr-FR" altLang="fr-FR" sz="1000" dirty="0" smtClean="0"/>
              <a:t>MJB4</a:t>
            </a:r>
          </a:p>
          <a:p>
            <a:r>
              <a:rPr lang="fr-FR" altLang="fr-FR" sz="1000" dirty="0" smtClean="0"/>
              <a:t>Aligner</a:t>
            </a:r>
            <a:endParaRPr lang="fr-FR" altLang="fr-FR" sz="1000" dirty="0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4450" y="8407400"/>
            <a:ext cx="16557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smtClean="0"/>
              <a:t>e-</a:t>
            </a:r>
            <a:r>
              <a:rPr lang="fr-FR" altLang="fr-FR" sz="1000" dirty="0" err="1" smtClean="0"/>
              <a:t>beam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evaporator</a:t>
            </a:r>
            <a:r>
              <a:rPr lang="fr-FR" altLang="fr-FR" sz="1000" dirty="0" smtClean="0"/>
              <a:t> for </a:t>
            </a:r>
            <a:r>
              <a:rPr lang="fr-FR" altLang="fr-FR" sz="1000" dirty="0" err="1" smtClean="0"/>
              <a:t>metals</a:t>
            </a:r>
            <a:r>
              <a:rPr lang="fr-FR" altLang="fr-FR" sz="1000" dirty="0" smtClean="0"/>
              <a:t> </a:t>
            </a:r>
            <a:r>
              <a:rPr lang="fr-FR" altLang="fr-FR" sz="1000" dirty="0"/>
              <a:t>(Al, </a:t>
            </a:r>
            <a:r>
              <a:rPr lang="fr-FR" altLang="fr-FR" sz="1000" dirty="0" err="1" smtClean="0"/>
              <a:t>Py</a:t>
            </a:r>
            <a:r>
              <a:rPr lang="fr-FR" altLang="fr-FR" sz="1000" dirty="0" smtClean="0"/>
              <a:t>, </a:t>
            </a:r>
            <a:r>
              <a:rPr lang="fr-FR" altLang="fr-FR" sz="1000" dirty="0"/>
              <a:t>Co, Au, Ni, Ti) </a:t>
            </a:r>
            <a:r>
              <a:rPr lang="fr-FR" altLang="fr-FR" sz="1000" dirty="0" err="1" smtClean="0"/>
              <a:t>with</a:t>
            </a:r>
            <a:r>
              <a:rPr lang="fr-FR" altLang="fr-FR" sz="1000" dirty="0" smtClean="0"/>
              <a:t> ion gun for </a:t>
            </a:r>
            <a:r>
              <a:rPr lang="fr-FR" altLang="fr-FR" sz="1000" dirty="0" err="1" smtClean="0"/>
              <a:t>pre-etching</a:t>
            </a:r>
            <a:endParaRPr lang="fr-FR" altLang="fr-FR" sz="1000" dirty="0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565400" y="3238500"/>
            <a:ext cx="16557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err="1" smtClean="0"/>
              <a:t>Wire</a:t>
            </a:r>
            <a:r>
              <a:rPr lang="fr-FR" altLang="fr-FR" sz="1000" dirty="0" smtClean="0"/>
              <a:t> bonder </a:t>
            </a:r>
            <a:r>
              <a:rPr lang="fr-FR" altLang="fr-FR" sz="1000" dirty="0"/>
              <a:t>(</a:t>
            </a:r>
            <a:r>
              <a:rPr lang="fr-FR" altLang="fr-FR" sz="1000" dirty="0" err="1"/>
              <a:t>wedge</a:t>
            </a:r>
            <a:r>
              <a:rPr lang="fr-FR" altLang="fr-FR" sz="1000" dirty="0"/>
              <a:t> </a:t>
            </a:r>
            <a:r>
              <a:rPr lang="fr-FR" altLang="fr-FR" sz="1000" dirty="0" smtClean="0"/>
              <a:t>and </a:t>
            </a:r>
            <a:r>
              <a:rPr lang="fr-FR" altLang="fr-FR" sz="1000" dirty="0" err="1"/>
              <a:t>ball</a:t>
            </a:r>
            <a:r>
              <a:rPr lang="fr-FR" altLang="fr-FR" sz="1000" dirty="0"/>
              <a:t> </a:t>
            </a:r>
            <a:r>
              <a:rPr lang="fr-FR" altLang="fr-FR" sz="1000" dirty="0" err="1"/>
              <a:t>bonding</a:t>
            </a:r>
            <a:r>
              <a:rPr lang="fr-FR" altLang="fr-FR" sz="1000" dirty="0"/>
              <a:t>) 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71438" y="3238500"/>
            <a:ext cx="1628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smtClean="0"/>
              <a:t>4 Probes station (</a:t>
            </a:r>
            <a:r>
              <a:rPr lang="fr-FR" altLang="fr-FR" sz="1000" dirty="0"/>
              <a:t>Karl </a:t>
            </a:r>
            <a:r>
              <a:rPr lang="fr-FR" altLang="fr-FR" sz="1000" dirty="0" err="1"/>
              <a:t>Suss</a:t>
            </a:r>
            <a:r>
              <a:rPr lang="fr-FR" altLang="fr-FR" sz="1000" dirty="0"/>
              <a:t> PM8)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2636838" y="8181975"/>
            <a:ext cx="17287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err="1" smtClean="0"/>
              <a:t>Sputtering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dedicated</a:t>
            </a:r>
            <a:r>
              <a:rPr lang="fr-FR" altLang="fr-FR" sz="1000" dirty="0" smtClean="0"/>
              <a:t> to </a:t>
            </a:r>
            <a:r>
              <a:rPr lang="fr-FR" altLang="fr-FR" sz="1000" dirty="0" err="1" smtClean="0"/>
              <a:t>dielectric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thin</a:t>
            </a:r>
            <a:r>
              <a:rPr lang="fr-FR" altLang="fr-FR" sz="1000" dirty="0" smtClean="0"/>
              <a:t> films</a:t>
            </a:r>
            <a:r>
              <a:rPr lang="fr-FR" altLang="fr-FR" sz="1000" dirty="0" smtClean="0"/>
              <a:t> (</a:t>
            </a:r>
            <a:r>
              <a:rPr lang="fr-FR" altLang="fr-FR" sz="1000" dirty="0"/>
              <a:t>SiO</a:t>
            </a:r>
            <a:r>
              <a:rPr lang="fr-FR" altLang="fr-FR" sz="1000" baseline="-25000" dirty="0"/>
              <a:t>2</a:t>
            </a:r>
            <a:r>
              <a:rPr lang="fr-FR" altLang="fr-FR" sz="1000" dirty="0"/>
              <a:t>, Si</a:t>
            </a:r>
            <a:r>
              <a:rPr lang="fr-FR" altLang="fr-FR" sz="1000" baseline="-25000" dirty="0"/>
              <a:t>3</a:t>
            </a:r>
            <a:r>
              <a:rPr lang="fr-FR" altLang="fr-FR" sz="1000" dirty="0"/>
              <a:t>N</a:t>
            </a:r>
            <a:r>
              <a:rPr lang="fr-FR" altLang="fr-FR" sz="1000" baseline="-25000" dirty="0"/>
              <a:t>4</a:t>
            </a:r>
            <a:r>
              <a:rPr lang="fr-FR" altLang="fr-FR" sz="1000" dirty="0"/>
              <a:t>, Al</a:t>
            </a:r>
            <a:r>
              <a:rPr lang="fr-FR" altLang="fr-FR" sz="1000" baseline="-25000" dirty="0"/>
              <a:t>2</a:t>
            </a:r>
            <a:r>
              <a:rPr lang="fr-FR" altLang="fr-FR" sz="1000" dirty="0"/>
              <a:t>O</a:t>
            </a:r>
            <a:r>
              <a:rPr lang="fr-FR" altLang="fr-FR" sz="1000" baseline="-25000" dirty="0"/>
              <a:t>3</a:t>
            </a:r>
            <a:r>
              <a:rPr lang="fr-FR" altLang="fr-FR" sz="1000" dirty="0"/>
              <a:t>) 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57200" y="827088"/>
            <a:ext cx="6067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fr-FR" altLang="fr-FR" sz="2800" b="1" dirty="0">
                <a:solidFill>
                  <a:srgbClr val="A50021"/>
                </a:solidFill>
                <a:latin typeface="Lucida Sans Unicode" pitchFamily="34" charset="0"/>
              </a:rPr>
              <a:t>STnano</a:t>
            </a:r>
            <a:br>
              <a:rPr lang="fr-FR" altLang="fr-FR" sz="2800" b="1" dirty="0">
                <a:solidFill>
                  <a:srgbClr val="A50021"/>
                </a:solidFill>
                <a:latin typeface="Lucida Sans Unicode" pitchFamily="34" charset="0"/>
              </a:rPr>
            </a:br>
            <a:r>
              <a:rPr lang="fr-FR" altLang="fr-FR" sz="2800" b="1" dirty="0" err="1" smtClean="0">
                <a:latin typeface="Lucida Sans Unicode" pitchFamily="34" charset="0"/>
              </a:rPr>
              <a:t>Nanofabrication</a:t>
            </a:r>
            <a:r>
              <a:rPr lang="fr-FR" altLang="fr-FR" sz="2800" b="1" dirty="0" smtClean="0">
                <a:latin typeface="Lucida Sans Unicode" pitchFamily="34" charset="0"/>
              </a:rPr>
              <a:t> Facility</a:t>
            </a:r>
            <a:endParaRPr lang="fr-FR" altLang="fr-FR" sz="2800" b="1" dirty="0">
              <a:latin typeface="Lucida Sans Unicode" pitchFamily="34" charset="0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46038" y="4932363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smtClean="0"/>
              <a:t>3D </a:t>
            </a:r>
            <a:r>
              <a:rPr lang="fr-FR" altLang="fr-FR" sz="1000" dirty="0" err="1" smtClean="0"/>
              <a:t>Profilometer</a:t>
            </a:r>
            <a:r>
              <a:rPr lang="fr-FR" altLang="fr-FR" sz="1000" dirty="0" smtClean="0"/>
              <a:t> (</a:t>
            </a:r>
            <a:r>
              <a:rPr lang="fr-FR" altLang="fr-FR" sz="1000" dirty="0" err="1"/>
              <a:t>Dektak</a:t>
            </a:r>
            <a:r>
              <a:rPr lang="fr-FR" altLang="fr-FR" sz="1000" dirty="0"/>
              <a:t> 150)                           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5084763" y="8594725"/>
            <a:ext cx="17732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err="1"/>
              <a:t>PlasmaLab</a:t>
            </a:r>
            <a:r>
              <a:rPr lang="fr-FR" altLang="fr-FR" sz="1000" dirty="0"/>
              <a:t> RIE-ICP: </a:t>
            </a:r>
            <a:r>
              <a:rPr lang="fr-FR" altLang="fr-FR" sz="1000" dirty="0" smtClean="0"/>
              <a:t>Fluorine </a:t>
            </a:r>
            <a:r>
              <a:rPr lang="fr-FR" altLang="fr-FR" sz="1000" dirty="0" err="1" smtClean="0"/>
              <a:t>Reactive</a:t>
            </a:r>
            <a:r>
              <a:rPr lang="fr-FR" altLang="fr-FR" sz="1000" dirty="0" smtClean="0"/>
              <a:t> ion </a:t>
            </a:r>
            <a:r>
              <a:rPr lang="fr-FR" altLang="fr-FR" sz="1000" dirty="0" err="1" smtClean="0"/>
              <a:t>etcher</a:t>
            </a:r>
            <a:endParaRPr lang="fr-FR" altLang="fr-FR" sz="1000" dirty="0"/>
          </a:p>
        </p:txBody>
      </p:sp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0" y="2193925"/>
            <a:ext cx="1439863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5229225" y="3230563"/>
            <a:ext cx="15113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fr-FR" sz="1000" dirty="0" smtClean="0"/>
              <a:t>e-</a:t>
            </a:r>
            <a:r>
              <a:rPr lang="en-US" altLang="fr-FR" sz="1000" dirty="0" err="1" smtClean="0"/>
              <a:t>beam</a:t>
            </a:r>
            <a:r>
              <a:rPr lang="en-US" altLang="fr-FR" sz="1000" dirty="0" err="1" smtClean="0"/>
              <a:t>Lithograpy</a:t>
            </a:r>
            <a:r>
              <a:rPr lang="en-US" altLang="fr-FR" sz="1000" dirty="0" smtClean="0"/>
              <a:t> : SEM </a:t>
            </a:r>
            <a:r>
              <a:rPr lang="en-US" altLang="fr-FR" sz="1000" dirty="0"/>
              <a:t>Zeiss Supra 40 + </a:t>
            </a:r>
            <a:r>
              <a:rPr lang="en-US" altLang="fr-FR" sz="1000" dirty="0" err="1"/>
              <a:t>Raith</a:t>
            </a:r>
            <a:r>
              <a:rPr lang="en-US" altLang="fr-FR" sz="1000" dirty="0"/>
              <a:t> </a:t>
            </a:r>
            <a:r>
              <a:rPr lang="en-US" altLang="fr-FR" sz="1000" dirty="0" err="1"/>
              <a:t>Elphy</a:t>
            </a:r>
            <a:r>
              <a:rPr lang="en-US" altLang="fr-FR" sz="1000" dirty="0"/>
              <a:t> Plus</a:t>
            </a:r>
          </a:p>
        </p:txBody>
      </p:sp>
      <p:grpSp>
        <p:nvGrpSpPr>
          <p:cNvPr id="2082" name="Group 34"/>
          <p:cNvGrpSpPr>
            <a:grpSpLocks/>
          </p:cNvGrpSpPr>
          <p:nvPr/>
        </p:nvGrpSpPr>
        <p:grpSpPr bwMode="auto">
          <a:xfrm>
            <a:off x="1779588" y="4175125"/>
            <a:ext cx="3311525" cy="2200275"/>
            <a:chOff x="1344" y="2336"/>
            <a:chExt cx="2086" cy="1386"/>
          </a:xfrm>
        </p:grpSpPr>
        <p:pic>
          <p:nvPicPr>
            <p:cNvPr id="2072" name="Picture 24" descr="SB2_iso_vhd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4" r="6734"/>
            <a:stretch>
              <a:fillRect/>
            </a:stretch>
          </p:blipFill>
          <p:spPr bwMode="auto">
            <a:xfrm>
              <a:off x="1344" y="2336"/>
              <a:ext cx="2086" cy="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73" name="Text Box 25"/>
            <p:cNvSpPr txBox="1">
              <a:spLocks noChangeArrowheads="1"/>
            </p:cNvSpPr>
            <p:nvPr/>
          </p:nvSpPr>
          <p:spPr bwMode="auto">
            <a:xfrm rot="19816538">
              <a:off x="2094" y="3227"/>
              <a:ext cx="59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000" b="1" dirty="0" err="1" smtClean="0"/>
                <a:t>Process</a:t>
              </a:r>
              <a:r>
                <a:rPr lang="fr-FR" altLang="fr-FR" sz="1000" b="1" dirty="0" smtClean="0"/>
                <a:t> </a:t>
              </a:r>
              <a:r>
                <a:rPr lang="fr-FR" altLang="fr-FR" sz="1000" b="1" dirty="0" err="1" smtClean="0"/>
                <a:t>Lab</a:t>
              </a:r>
              <a:endParaRPr lang="fr-FR" altLang="fr-FR" sz="1000" b="1" dirty="0"/>
            </a:p>
          </p:txBody>
        </p:sp>
        <p:sp>
          <p:nvSpPr>
            <p:cNvPr id="2074" name="Text Box 26"/>
            <p:cNvSpPr txBox="1">
              <a:spLocks noChangeArrowheads="1"/>
            </p:cNvSpPr>
            <p:nvPr/>
          </p:nvSpPr>
          <p:spPr bwMode="auto">
            <a:xfrm rot="-2094710">
              <a:off x="1706" y="3107"/>
              <a:ext cx="31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1000" b="1"/>
                <a:t>Sas</a:t>
              </a:r>
            </a:p>
          </p:txBody>
        </p:sp>
        <p:sp>
          <p:nvSpPr>
            <p:cNvPr id="2075" name="Text Box 27"/>
            <p:cNvSpPr txBox="1">
              <a:spLocks noChangeArrowheads="1"/>
            </p:cNvSpPr>
            <p:nvPr/>
          </p:nvSpPr>
          <p:spPr bwMode="auto">
            <a:xfrm rot="-1734333">
              <a:off x="1815" y="2701"/>
              <a:ext cx="5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000" b="1"/>
                <a:t>Student Lab</a:t>
              </a:r>
            </a:p>
          </p:txBody>
        </p:sp>
        <p:sp>
          <p:nvSpPr>
            <p:cNvPr id="2076" name="Text Box 28"/>
            <p:cNvSpPr txBox="1">
              <a:spLocks noChangeArrowheads="1"/>
            </p:cNvSpPr>
            <p:nvPr/>
          </p:nvSpPr>
          <p:spPr bwMode="auto">
            <a:xfrm rot="-2094710">
              <a:off x="1554" y="2880"/>
              <a:ext cx="28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900" b="1"/>
                <a:t>Back</a:t>
              </a:r>
            </a:p>
            <a:p>
              <a:r>
                <a:rPr lang="fr-FR" altLang="fr-FR" sz="900" b="1"/>
                <a:t>end</a:t>
              </a:r>
            </a:p>
          </p:txBody>
        </p:sp>
        <p:sp>
          <p:nvSpPr>
            <p:cNvPr id="2077" name="Text Box 29"/>
            <p:cNvSpPr txBox="1">
              <a:spLocks noChangeArrowheads="1"/>
            </p:cNvSpPr>
            <p:nvPr/>
          </p:nvSpPr>
          <p:spPr bwMode="auto">
            <a:xfrm rot="2580480">
              <a:off x="2584" y="2972"/>
              <a:ext cx="454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800" b="1" dirty="0" smtClean="0"/>
                <a:t>Litho room</a:t>
              </a:r>
              <a:endParaRPr lang="fr-FR" altLang="fr-FR" sz="800" b="1" dirty="0"/>
            </a:p>
          </p:txBody>
        </p:sp>
        <p:sp>
          <p:nvSpPr>
            <p:cNvPr id="2080" name="Text Box 32"/>
            <p:cNvSpPr txBox="1">
              <a:spLocks noChangeArrowheads="1"/>
            </p:cNvSpPr>
            <p:nvPr/>
          </p:nvSpPr>
          <p:spPr bwMode="auto">
            <a:xfrm>
              <a:off x="2523" y="3470"/>
              <a:ext cx="82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000" b="1" dirty="0"/>
                <a:t>106 m</a:t>
              </a:r>
              <a:r>
                <a:rPr lang="en-US" altLang="fr-FR" sz="1000" b="1" baseline="30000" dirty="0"/>
                <a:t>2</a:t>
              </a:r>
              <a:r>
                <a:rPr lang="en-US" altLang="fr-FR" sz="1000" b="1" dirty="0"/>
                <a:t> </a:t>
              </a:r>
              <a:r>
                <a:rPr lang="en-US" altLang="fr-FR" sz="1000" b="1" dirty="0" smtClean="0"/>
                <a:t>ISO class 5</a:t>
              </a:r>
              <a:endParaRPr lang="en-US" altLang="fr-FR" sz="1000" b="1" dirty="0"/>
            </a:p>
            <a:p>
              <a:r>
                <a:rPr lang="en-US" altLang="fr-FR" sz="1000" b="1" dirty="0"/>
                <a:t>63 m</a:t>
              </a:r>
              <a:r>
                <a:rPr lang="en-US" altLang="fr-FR" sz="1000" b="1" baseline="30000" dirty="0"/>
                <a:t>2</a:t>
              </a:r>
              <a:r>
                <a:rPr lang="en-US" altLang="fr-FR" sz="1000" b="1" dirty="0"/>
                <a:t> </a:t>
              </a:r>
              <a:r>
                <a:rPr lang="en-US" altLang="fr-FR" sz="1000" b="1" dirty="0" smtClean="0"/>
                <a:t>ISO class 6</a:t>
              </a:r>
              <a:endParaRPr lang="en-US" altLang="fr-FR" sz="1000" b="1" dirty="0"/>
            </a:p>
          </p:txBody>
        </p:sp>
      </p:grpSp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8" y="7524750"/>
            <a:ext cx="1622425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6553200"/>
            <a:ext cx="12382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3924300"/>
            <a:ext cx="1514475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5508625"/>
            <a:ext cx="124936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663" y="5435600"/>
            <a:ext cx="1411287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0" y="6588125"/>
            <a:ext cx="19161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000" dirty="0" err="1" smtClean="0"/>
              <a:t>Bruker</a:t>
            </a:r>
            <a:r>
              <a:rPr lang="fr-FR" altLang="fr-FR" sz="1000" dirty="0" smtClean="0"/>
              <a:t> </a:t>
            </a:r>
            <a:r>
              <a:rPr lang="fr-FR" altLang="fr-FR" sz="1000" dirty="0"/>
              <a:t>Dimension </a:t>
            </a:r>
            <a:r>
              <a:rPr lang="fr-FR" altLang="fr-FR" sz="1000" dirty="0" err="1" smtClean="0"/>
              <a:t>Edge</a:t>
            </a:r>
            <a:r>
              <a:rPr lang="fr-FR" altLang="fr-FR" sz="1000" dirty="0" smtClean="0"/>
              <a:t> </a:t>
            </a:r>
            <a:r>
              <a:rPr lang="fr-FR" altLang="fr-FR" sz="1000" dirty="0" smtClean="0"/>
              <a:t>AFM</a:t>
            </a:r>
            <a:r>
              <a:rPr lang="fr-FR" altLang="fr-FR" sz="1000" dirty="0" smtClean="0"/>
              <a:t>:</a:t>
            </a:r>
            <a:endParaRPr lang="fr-FR" altLang="fr-FR" sz="1000" dirty="0"/>
          </a:p>
          <a:p>
            <a:r>
              <a:rPr lang="fr-FR" altLang="fr-FR" sz="1000" dirty="0"/>
              <a:t>AFM, </a:t>
            </a:r>
            <a:r>
              <a:rPr lang="fr-FR" altLang="fr-FR" sz="1000" dirty="0" smtClean="0"/>
              <a:t>MFM, PFM</a:t>
            </a:r>
            <a:r>
              <a:rPr lang="fr-FR" altLang="fr-FR" sz="1000" dirty="0"/>
              <a:t>, </a:t>
            </a:r>
            <a:r>
              <a:rPr lang="fr-FR" altLang="fr-FR" sz="1000" dirty="0" smtClean="0"/>
              <a:t>C-AFM</a:t>
            </a:r>
            <a:endParaRPr lang="fr-FR" altLang="fr-FR" sz="1000" dirty="0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4868863" y="6874689"/>
            <a:ext cx="19446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fr-FR" altLang="fr-FR" sz="1000" dirty="0" smtClean="0"/>
              <a:t>Thermal </a:t>
            </a:r>
            <a:r>
              <a:rPr lang="fr-FR" altLang="fr-FR" sz="1000" dirty="0" err="1" smtClean="0"/>
              <a:t>Evaporator</a:t>
            </a:r>
            <a:r>
              <a:rPr lang="fr-FR" altLang="fr-FR" sz="1000" dirty="0" smtClean="0"/>
              <a:t> (</a:t>
            </a:r>
            <a:r>
              <a:rPr lang="fr-FR" altLang="fr-FR" sz="1000" dirty="0"/>
              <a:t>Cr, Al, </a:t>
            </a:r>
            <a:r>
              <a:rPr lang="fr-FR" altLang="fr-FR" sz="1000" dirty="0" smtClean="0"/>
              <a:t>Au, Ag) </a:t>
            </a:r>
            <a:r>
              <a:rPr lang="fr-FR" altLang="fr-FR" sz="1000" dirty="0" err="1" smtClean="0"/>
              <a:t>with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sample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holder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cooled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with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liquid</a:t>
            </a:r>
            <a:r>
              <a:rPr lang="fr-FR" altLang="fr-FR" sz="1000" dirty="0" smtClean="0"/>
              <a:t> </a:t>
            </a:r>
            <a:r>
              <a:rPr lang="fr-FR" altLang="fr-FR" sz="1000" dirty="0" err="1" smtClean="0"/>
              <a:t>notrogen</a:t>
            </a:r>
            <a:endParaRPr lang="fr-FR" altLang="fr-F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129</Words>
  <Application>Microsoft Office PowerPoint</Application>
  <PresentationFormat>Affichage à l'écran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Lucida Sans Unicode</vt:lpstr>
      <vt:lpstr>Modèle par défaut</vt:lpstr>
      <vt:lpstr>Présentation PowerPoint</vt:lpstr>
    </vt:vector>
  </TitlesOfParts>
  <Company>cnrs-ulp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Hicham Majjad</dc:creator>
  <cp:lastModifiedBy>HM</cp:lastModifiedBy>
  <cp:revision>22</cp:revision>
  <dcterms:created xsi:type="dcterms:W3CDTF">2009-01-27T13:37:09Z</dcterms:created>
  <dcterms:modified xsi:type="dcterms:W3CDTF">2015-03-23T11:10:42Z</dcterms:modified>
</cp:coreProperties>
</file>